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Black Ops One"/>
      <p:regular r:id="rId13"/>
    </p:embeddedFont>
    <p:embeddedFont>
      <p:font typeface="Archivo Narrow"/>
      <p:regular r:id="rId14"/>
      <p:bold r:id="rId15"/>
      <p:italic r:id="rId16"/>
      <p:boldItalic r:id="rId17"/>
    </p:embeddedFont>
    <p:embeddedFont>
      <p:font typeface="League Spartan Medium"/>
      <p:regular r:id="rId18"/>
      <p:bold r:id="rId19"/>
    </p:embeddedFont>
    <p:embeddedFont>
      <p:font typeface="Bebas Neue"/>
      <p:regular r:id="rId20"/>
    </p:embeddedFont>
    <p:embeddedFont>
      <p:font typeface="Varela Round"/>
      <p:regular r:id="rId21"/>
    </p:embeddedFont>
    <p:embeddedFont>
      <p:font typeface="Russo One"/>
      <p:regular r:id="rId22"/>
    </p:embeddedFont>
    <p:embeddedFont>
      <p:font typeface="Josefi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70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70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basNeue-regular.fntdata"/><Relationship Id="rId22" Type="http://schemas.openxmlformats.org/officeDocument/2006/relationships/font" Target="fonts/RussoOne-regular.fntdata"/><Relationship Id="rId21" Type="http://schemas.openxmlformats.org/officeDocument/2006/relationships/font" Target="fonts/VarelaRound-regular.fntdata"/><Relationship Id="rId24" Type="http://schemas.openxmlformats.org/officeDocument/2006/relationships/font" Target="fonts/JosefinSans-bold.fntdata"/><Relationship Id="rId23" Type="http://schemas.openxmlformats.org/officeDocument/2006/relationships/font" Target="fonts/Josefin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JosefinSans-boldItalic.fntdata"/><Relationship Id="rId25" Type="http://schemas.openxmlformats.org/officeDocument/2006/relationships/font" Target="fonts/Josefi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BlackOpsOne-regular.fntdata"/><Relationship Id="rId12" Type="http://schemas.openxmlformats.org/officeDocument/2006/relationships/slide" Target="slides/slide7.xml"/><Relationship Id="rId15" Type="http://schemas.openxmlformats.org/officeDocument/2006/relationships/font" Target="fonts/ArchivoNarrow-bold.fntdata"/><Relationship Id="rId14" Type="http://schemas.openxmlformats.org/officeDocument/2006/relationships/font" Target="fonts/ArchivoNarrow-regular.fntdata"/><Relationship Id="rId17" Type="http://schemas.openxmlformats.org/officeDocument/2006/relationships/font" Target="fonts/ArchivoNarrow-boldItalic.fntdata"/><Relationship Id="rId16" Type="http://schemas.openxmlformats.org/officeDocument/2006/relationships/font" Target="fonts/ArchivoNarrow-italic.fntdata"/><Relationship Id="rId19" Type="http://schemas.openxmlformats.org/officeDocument/2006/relationships/font" Target="fonts/LeagueSpartanMedium-bold.fntdata"/><Relationship Id="rId18" Type="http://schemas.openxmlformats.org/officeDocument/2006/relationships/font" Target="fonts/LeagueSpartanMedium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67a234d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f67a234d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fb56425c3a_0_188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fb56425c3a_0_188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a1d2fdb8a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a1d2fdb8a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fb56425c3a_0_189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fb56425c3a_0_189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f67a234de0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f67a234de0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895460ef7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895460ef7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550a606c3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2550a606c3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68050" y="929325"/>
            <a:ext cx="3903900" cy="27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737575"/>
            <a:ext cx="32922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190726" y="3824733"/>
            <a:ext cx="434854" cy="301500"/>
            <a:chOff x="190726" y="3824733"/>
            <a:chExt cx="434854" cy="301500"/>
          </a:xfrm>
        </p:grpSpPr>
        <p:sp>
          <p:nvSpPr>
            <p:cNvPr id="12" name="Google Shape;12;p2"/>
            <p:cNvSpPr/>
            <p:nvPr/>
          </p:nvSpPr>
          <p:spPr>
            <a:xfrm>
              <a:off x="190726" y="3824733"/>
              <a:ext cx="267900" cy="301500"/>
            </a:xfrm>
            <a:prstGeom prst="chevron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7680" y="3824733"/>
              <a:ext cx="267900" cy="3015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7277093" y="0"/>
            <a:ext cx="3744900" cy="51435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7780782" y="3646318"/>
            <a:ext cx="1374686" cy="952800"/>
            <a:chOff x="7780782" y="3646318"/>
            <a:chExt cx="1374686" cy="952800"/>
          </a:xfrm>
        </p:grpSpPr>
        <p:sp>
          <p:nvSpPr>
            <p:cNvPr id="16" name="Google Shape;16;p2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hasCustomPrompt="1" type="title"/>
          </p:nvPr>
        </p:nvSpPr>
        <p:spPr>
          <a:xfrm>
            <a:off x="719679" y="1711325"/>
            <a:ext cx="6624600" cy="11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719679" y="2866776"/>
            <a:ext cx="6624600" cy="4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2132173" y="548650"/>
            <a:ext cx="4875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74" name="Google Shape;74;p13"/>
          <p:cNvSpPr txBox="1"/>
          <p:nvPr>
            <p:ph idx="2" type="title"/>
          </p:nvPr>
        </p:nvSpPr>
        <p:spPr>
          <a:xfrm>
            <a:off x="1052096" y="1722171"/>
            <a:ext cx="1812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5" name="Google Shape;75;p13"/>
          <p:cNvSpPr txBox="1"/>
          <p:nvPr>
            <p:ph hasCustomPrompt="1" idx="3" type="title"/>
          </p:nvPr>
        </p:nvSpPr>
        <p:spPr>
          <a:xfrm>
            <a:off x="1052096" y="1116089"/>
            <a:ext cx="1250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/>
          <p:nvPr>
            <p:ph idx="1" type="subTitle"/>
          </p:nvPr>
        </p:nvSpPr>
        <p:spPr>
          <a:xfrm>
            <a:off x="1052096" y="2303486"/>
            <a:ext cx="1812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4" type="title"/>
          </p:nvPr>
        </p:nvSpPr>
        <p:spPr>
          <a:xfrm>
            <a:off x="3664547" y="1722171"/>
            <a:ext cx="1812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8" name="Google Shape;78;p13"/>
          <p:cNvSpPr txBox="1"/>
          <p:nvPr>
            <p:ph hasCustomPrompt="1" idx="5" type="title"/>
          </p:nvPr>
        </p:nvSpPr>
        <p:spPr>
          <a:xfrm>
            <a:off x="3664546" y="1116089"/>
            <a:ext cx="1250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/>
          <p:nvPr>
            <p:ph idx="6" type="subTitle"/>
          </p:nvPr>
        </p:nvSpPr>
        <p:spPr>
          <a:xfrm>
            <a:off x="3664546" y="2303486"/>
            <a:ext cx="1812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7" type="title"/>
          </p:nvPr>
        </p:nvSpPr>
        <p:spPr>
          <a:xfrm>
            <a:off x="6276995" y="1722171"/>
            <a:ext cx="1812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" name="Google Shape;81;p13"/>
          <p:cNvSpPr txBox="1"/>
          <p:nvPr>
            <p:ph hasCustomPrompt="1" idx="8" type="title"/>
          </p:nvPr>
        </p:nvSpPr>
        <p:spPr>
          <a:xfrm>
            <a:off x="6276995" y="1116089"/>
            <a:ext cx="1250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idx="9" type="subTitle"/>
          </p:nvPr>
        </p:nvSpPr>
        <p:spPr>
          <a:xfrm>
            <a:off x="6276995" y="2303486"/>
            <a:ext cx="1812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3" type="title"/>
          </p:nvPr>
        </p:nvSpPr>
        <p:spPr>
          <a:xfrm>
            <a:off x="1052107" y="3511571"/>
            <a:ext cx="2021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" name="Google Shape;84;p13"/>
          <p:cNvSpPr txBox="1"/>
          <p:nvPr>
            <p:ph hasCustomPrompt="1" idx="14" type="title"/>
          </p:nvPr>
        </p:nvSpPr>
        <p:spPr>
          <a:xfrm>
            <a:off x="1052096" y="2892582"/>
            <a:ext cx="1250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idx="15" type="subTitle"/>
          </p:nvPr>
        </p:nvSpPr>
        <p:spPr>
          <a:xfrm>
            <a:off x="1052096" y="4105793"/>
            <a:ext cx="1812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6" type="title"/>
          </p:nvPr>
        </p:nvSpPr>
        <p:spPr>
          <a:xfrm>
            <a:off x="3664547" y="3511571"/>
            <a:ext cx="1812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" name="Google Shape;87;p13"/>
          <p:cNvSpPr txBox="1"/>
          <p:nvPr>
            <p:ph hasCustomPrompt="1" idx="17" type="title"/>
          </p:nvPr>
        </p:nvSpPr>
        <p:spPr>
          <a:xfrm>
            <a:off x="3664546" y="2892582"/>
            <a:ext cx="1250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idx="18" type="subTitle"/>
          </p:nvPr>
        </p:nvSpPr>
        <p:spPr>
          <a:xfrm>
            <a:off x="3664546" y="4105793"/>
            <a:ext cx="1812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9" type="title"/>
          </p:nvPr>
        </p:nvSpPr>
        <p:spPr>
          <a:xfrm>
            <a:off x="6276995" y="3511571"/>
            <a:ext cx="1812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" name="Google Shape;90;p13"/>
          <p:cNvSpPr txBox="1"/>
          <p:nvPr>
            <p:ph hasCustomPrompt="1" idx="20" type="title"/>
          </p:nvPr>
        </p:nvSpPr>
        <p:spPr>
          <a:xfrm>
            <a:off x="6276995" y="2892582"/>
            <a:ext cx="12504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idx="21" type="subTitle"/>
          </p:nvPr>
        </p:nvSpPr>
        <p:spPr>
          <a:xfrm>
            <a:off x="6276995" y="4105793"/>
            <a:ext cx="1812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2" name="Google Shape;92;p13"/>
          <p:cNvGrpSpPr/>
          <p:nvPr/>
        </p:nvGrpSpPr>
        <p:grpSpPr>
          <a:xfrm>
            <a:off x="713231" y="335926"/>
            <a:ext cx="856154" cy="593404"/>
            <a:chOff x="713232" y="539493"/>
            <a:chExt cx="1374686" cy="952800"/>
          </a:xfrm>
        </p:grpSpPr>
        <p:sp>
          <p:nvSpPr>
            <p:cNvPr id="93" name="Google Shape;93;p13"/>
            <p:cNvSpPr/>
            <p:nvPr/>
          </p:nvSpPr>
          <p:spPr>
            <a:xfrm>
              <a:off x="713232" y="539493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1241018" y="539493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3"/>
          <p:cNvSpPr/>
          <p:nvPr/>
        </p:nvSpPr>
        <p:spPr>
          <a:xfrm>
            <a:off x="7903261" y="335926"/>
            <a:ext cx="527400" cy="593400"/>
          </a:xfrm>
          <a:prstGeom prst="chevron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7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title"/>
          </p:nvPr>
        </p:nvSpPr>
        <p:spPr>
          <a:xfrm>
            <a:off x="4491700" y="1936084"/>
            <a:ext cx="3940500" cy="150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" name="Google Shape;98;p14"/>
          <p:cNvSpPr txBox="1"/>
          <p:nvPr>
            <p:ph idx="1" type="subTitle"/>
          </p:nvPr>
        </p:nvSpPr>
        <p:spPr>
          <a:xfrm>
            <a:off x="4491701" y="3456372"/>
            <a:ext cx="3940500" cy="55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9" name="Google Shape;99;p14"/>
          <p:cNvSpPr txBox="1"/>
          <p:nvPr>
            <p:ph hasCustomPrompt="1" idx="2" type="title"/>
          </p:nvPr>
        </p:nvSpPr>
        <p:spPr>
          <a:xfrm>
            <a:off x="5825936" y="994125"/>
            <a:ext cx="1272000" cy="9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60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8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2398494" y="1936084"/>
            <a:ext cx="4347000" cy="150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2" name="Google Shape;102;p15"/>
          <p:cNvSpPr txBox="1"/>
          <p:nvPr>
            <p:ph idx="1" type="subTitle"/>
          </p:nvPr>
        </p:nvSpPr>
        <p:spPr>
          <a:xfrm>
            <a:off x="2398494" y="3456372"/>
            <a:ext cx="4347000" cy="55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3" name="Google Shape;103;p15"/>
          <p:cNvSpPr txBox="1"/>
          <p:nvPr>
            <p:ph hasCustomPrompt="1" idx="2" type="title"/>
          </p:nvPr>
        </p:nvSpPr>
        <p:spPr>
          <a:xfrm>
            <a:off x="3870393" y="994125"/>
            <a:ext cx="1403400" cy="9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60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4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3607550" y="1936085"/>
            <a:ext cx="4824900" cy="150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6" name="Google Shape;106;p16"/>
          <p:cNvSpPr txBox="1"/>
          <p:nvPr>
            <p:ph idx="1" type="subTitle"/>
          </p:nvPr>
        </p:nvSpPr>
        <p:spPr>
          <a:xfrm>
            <a:off x="3607550" y="3456375"/>
            <a:ext cx="4824900" cy="55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7" name="Google Shape;107;p16"/>
          <p:cNvSpPr txBox="1"/>
          <p:nvPr>
            <p:ph hasCustomPrompt="1" idx="2" type="title"/>
          </p:nvPr>
        </p:nvSpPr>
        <p:spPr>
          <a:xfrm>
            <a:off x="5241147" y="994125"/>
            <a:ext cx="1557600" cy="9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60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3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715500" y="3310775"/>
            <a:ext cx="42537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17"/>
          <p:cNvSpPr txBox="1"/>
          <p:nvPr>
            <p:ph idx="1" type="subTitle"/>
          </p:nvPr>
        </p:nvSpPr>
        <p:spPr>
          <a:xfrm>
            <a:off x="715500" y="1290725"/>
            <a:ext cx="4253700" cy="20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/>
          <p:nvPr/>
        </p:nvSpPr>
        <p:spPr>
          <a:xfrm>
            <a:off x="6546900" y="6101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7324625" y="6101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 txBox="1"/>
          <p:nvPr>
            <p:ph type="title"/>
          </p:nvPr>
        </p:nvSpPr>
        <p:spPr>
          <a:xfrm>
            <a:off x="4573611" y="1378007"/>
            <a:ext cx="3858900" cy="12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5" name="Google Shape;115;p18"/>
          <p:cNvSpPr txBox="1"/>
          <p:nvPr>
            <p:ph idx="1" type="subTitle"/>
          </p:nvPr>
        </p:nvSpPr>
        <p:spPr>
          <a:xfrm>
            <a:off x="4573650" y="1778650"/>
            <a:ext cx="3858900" cy="28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❖"/>
              <a:defRPr sz="16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➢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➢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idx="1" type="subTitle"/>
          </p:nvPr>
        </p:nvSpPr>
        <p:spPr>
          <a:xfrm>
            <a:off x="1475237" y="1375943"/>
            <a:ext cx="21186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2" type="subTitle"/>
          </p:nvPr>
        </p:nvSpPr>
        <p:spPr>
          <a:xfrm>
            <a:off x="1472954" y="2819314"/>
            <a:ext cx="21186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solidFill>
                  <a:schemeClr val="accent2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3" type="subTitle"/>
          </p:nvPr>
        </p:nvSpPr>
        <p:spPr>
          <a:xfrm>
            <a:off x="1475250" y="1685279"/>
            <a:ext cx="2121300" cy="10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9"/>
          <p:cNvSpPr txBox="1"/>
          <p:nvPr>
            <p:ph idx="4" type="subTitle"/>
          </p:nvPr>
        </p:nvSpPr>
        <p:spPr>
          <a:xfrm>
            <a:off x="1471600" y="3125142"/>
            <a:ext cx="2121300" cy="10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1" name="Google Shape;121;p19"/>
          <p:cNvGrpSpPr/>
          <p:nvPr/>
        </p:nvGrpSpPr>
        <p:grpSpPr>
          <a:xfrm>
            <a:off x="-329162" y="539501"/>
            <a:ext cx="1883825" cy="1244700"/>
            <a:chOff x="-228687" y="3705301"/>
            <a:chExt cx="1883825" cy="1244700"/>
          </a:xfrm>
        </p:grpSpPr>
        <p:sp>
          <p:nvSpPr>
            <p:cNvPr id="122" name="Google Shape;122;p19"/>
            <p:cNvSpPr/>
            <p:nvPr/>
          </p:nvSpPr>
          <p:spPr>
            <a:xfrm>
              <a:off x="549038" y="3705301"/>
              <a:ext cx="1106100" cy="12447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-228687" y="3705301"/>
              <a:ext cx="1106100" cy="1244700"/>
            </a:xfrm>
            <a:prstGeom prst="chevron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32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20"/>
          <p:cNvGrpSpPr/>
          <p:nvPr/>
        </p:nvGrpSpPr>
        <p:grpSpPr>
          <a:xfrm>
            <a:off x="25877" y="35971"/>
            <a:ext cx="1374686" cy="952800"/>
            <a:chOff x="7780782" y="3646318"/>
            <a:chExt cx="1374686" cy="952800"/>
          </a:xfrm>
        </p:grpSpPr>
        <p:sp>
          <p:nvSpPr>
            <p:cNvPr id="126" name="Google Shape;126;p20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713225" y="1219150"/>
            <a:ext cx="3840300" cy="33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29" name="Google Shape;129;p20"/>
          <p:cNvSpPr txBox="1"/>
          <p:nvPr>
            <p:ph type="title"/>
          </p:nvPr>
        </p:nvSpPr>
        <p:spPr>
          <a:xfrm>
            <a:off x="713225" y="549075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idx="2" type="body"/>
          </p:nvPr>
        </p:nvSpPr>
        <p:spPr>
          <a:xfrm>
            <a:off x="4590425" y="1933325"/>
            <a:ext cx="3840300" cy="26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31" name="Google Shape;131;p20"/>
          <p:cNvSpPr/>
          <p:nvPr/>
        </p:nvSpPr>
        <p:spPr>
          <a:xfrm>
            <a:off x="7884650" y="4282076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7106925" y="4282076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715175" y="1904385"/>
            <a:ext cx="4086300" cy="150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715175" y="3424674"/>
            <a:ext cx="4086300" cy="55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" name="Google Shape;21;p3"/>
          <p:cNvSpPr txBox="1"/>
          <p:nvPr>
            <p:ph hasCustomPrompt="1" idx="2" type="title"/>
          </p:nvPr>
        </p:nvSpPr>
        <p:spPr>
          <a:xfrm>
            <a:off x="2098743" y="962425"/>
            <a:ext cx="1318800" cy="9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60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2" name="Google Shape;22;p3"/>
          <p:cNvGrpSpPr/>
          <p:nvPr/>
        </p:nvGrpSpPr>
        <p:grpSpPr>
          <a:xfrm>
            <a:off x="-329162" y="539501"/>
            <a:ext cx="1883825" cy="1244700"/>
            <a:chOff x="-228687" y="3705301"/>
            <a:chExt cx="1883825" cy="1244700"/>
          </a:xfrm>
        </p:grpSpPr>
        <p:sp>
          <p:nvSpPr>
            <p:cNvPr id="23" name="Google Shape;23;p3"/>
            <p:cNvSpPr/>
            <p:nvPr/>
          </p:nvSpPr>
          <p:spPr>
            <a:xfrm>
              <a:off x="549038" y="3705301"/>
              <a:ext cx="1106100" cy="12447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28687" y="3705301"/>
              <a:ext cx="1106100" cy="1244700"/>
            </a:xfrm>
            <a:prstGeom prst="chevron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3"/>
          <p:cNvGrpSpPr/>
          <p:nvPr/>
        </p:nvGrpSpPr>
        <p:grpSpPr>
          <a:xfrm>
            <a:off x="713232" y="4190700"/>
            <a:ext cx="1374686" cy="952800"/>
            <a:chOff x="7780782" y="3646318"/>
            <a:chExt cx="1374686" cy="952800"/>
          </a:xfrm>
        </p:grpSpPr>
        <p:sp>
          <p:nvSpPr>
            <p:cNvPr id="26" name="Google Shape;26;p3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hasCustomPrompt="1" type="title"/>
          </p:nvPr>
        </p:nvSpPr>
        <p:spPr>
          <a:xfrm>
            <a:off x="713225" y="3677132"/>
            <a:ext cx="1906800" cy="4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21"/>
          <p:cNvSpPr txBox="1"/>
          <p:nvPr>
            <p:ph hasCustomPrompt="1" idx="2" type="title"/>
          </p:nvPr>
        </p:nvSpPr>
        <p:spPr>
          <a:xfrm>
            <a:off x="3616553" y="3677132"/>
            <a:ext cx="1906800" cy="4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6" name="Google Shape;136;p21"/>
          <p:cNvSpPr txBox="1"/>
          <p:nvPr>
            <p:ph hasCustomPrompt="1" idx="3" type="title"/>
          </p:nvPr>
        </p:nvSpPr>
        <p:spPr>
          <a:xfrm>
            <a:off x="6523854" y="3677132"/>
            <a:ext cx="1906800" cy="4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7" name="Google Shape;137;p21"/>
          <p:cNvSpPr txBox="1"/>
          <p:nvPr>
            <p:ph idx="4" type="title"/>
          </p:nvPr>
        </p:nvSpPr>
        <p:spPr>
          <a:xfrm>
            <a:off x="713225" y="549075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8" name="Google Shape;138;p21"/>
          <p:cNvSpPr txBox="1"/>
          <p:nvPr>
            <p:ph idx="1" type="subTitle"/>
          </p:nvPr>
        </p:nvSpPr>
        <p:spPr>
          <a:xfrm>
            <a:off x="713225" y="2786854"/>
            <a:ext cx="1906800" cy="8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5" type="subTitle"/>
          </p:nvPr>
        </p:nvSpPr>
        <p:spPr>
          <a:xfrm>
            <a:off x="3616553" y="2786854"/>
            <a:ext cx="1906800" cy="8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6" type="subTitle"/>
          </p:nvPr>
        </p:nvSpPr>
        <p:spPr>
          <a:xfrm>
            <a:off x="6523854" y="2786854"/>
            <a:ext cx="1906800" cy="8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1"/>
          <p:cNvSpPr txBox="1"/>
          <p:nvPr>
            <p:ph idx="7" type="subTitle"/>
          </p:nvPr>
        </p:nvSpPr>
        <p:spPr>
          <a:xfrm>
            <a:off x="713225" y="2596332"/>
            <a:ext cx="19068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42" name="Google Shape;142;p21"/>
          <p:cNvSpPr txBox="1"/>
          <p:nvPr>
            <p:ph idx="8" type="subTitle"/>
          </p:nvPr>
        </p:nvSpPr>
        <p:spPr>
          <a:xfrm>
            <a:off x="3616553" y="2596332"/>
            <a:ext cx="19068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9" type="subTitle"/>
          </p:nvPr>
        </p:nvSpPr>
        <p:spPr>
          <a:xfrm>
            <a:off x="6523854" y="2596332"/>
            <a:ext cx="19068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grpSp>
        <p:nvGrpSpPr>
          <p:cNvPr id="144" name="Google Shape;144;p21"/>
          <p:cNvGrpSpPr/>
          <p:nvPr/>
        </p:nvGrpSpPr>
        <p:grpSpPr>
          <a:xfrm>
            <a:off x="-329162" y="310901"/>
            <a:ext cx="1883825" cy="1244700"/>
            <a:chOff x="-228687" y="3705301"/>
            <a:chExt cx="1883825" cy="1244700"/>
          </a:xfrm>
        </p:grpSpPr>
        <p:sp>
          <p:nvSpPr>
            <p:cNvPr id="145" name="Google Shape;145;p21"/>
            <p:cNvSpPr/>
            <p:nvPr/>
          </p:nvSpPr>
          <p:spPr>
            <a:xfrm>
              <a:off x="549038" y="3705301"/>
              <a:ext cx="1106100" cy="12447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-228687" y="3705301"/>
              <a:ext cx="1106100" cy="12447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21"/>
          <p:cNvSpPr/>
          <p:nvPr/>
        </p:nvSpPr>
        <p:spPr>
          <a:xfrm>
            <a:off x="8022888" y="310901"/>
            <a:ext cx="1106100" cy="1244700"/>
          </a:xfrm>
          <a:prstGeom prst="chevron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713225" y="548650"/>
            <a:ext cx="7717500" cy="478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50" name="Google Shape;150;p22"/>
          <p:cNvGrpSpPr/>
          <p:nvPr/>
        </p:nvGrpSpPr>
        <p:grpSpPr>
          <a:xfrm>
            <a:off x="-11" y="4428850"/>
            <a:ext cx="1661995" cy="1151935"/>
            <a:chOff x="7780782" y="3646318"/>
            <a:chExt cx="1374686" cy="952800"/>
          </a:xfrm>
        </p:grpSpPr>
        <p:sp>
          <p:nvSpPr>
            <p:cNvPr id="151" name="Google Shape;151;p22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" name="Google Shape;153;p22"/>
          <p:cNvGrpSpPr/>
          <p:nvPr/>
        </p:nvGrpSpPr>
        <p:grpSpPr>
          <a:xfrm>
            <a:off x="7588210" y="138"/>
            <a:ext cx="1340869" cy="929361"/>
            <a:chOff x="7780782" y="3646318"/>
            <a:chExt cx="1374686" cy="952800"/>
          </a:xfrm>
        </p:grpSpPr>
        <p:sp>
          <p:nvSpPr>
            <p:cNvPr id="154" name="Google Shape;154;p22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8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23"/>
          <p:cNvGrpSpPr/>
          <p:nvPr/>
        </p:nvGrpSpPr>
        <p:grpSpPr>
          <a:xfrm>
            <a:off x="713231" y="335926"/>
            <a:ext cx="856154" cy="593404"/>
            <a:chOff x="713232" y="539493"/>
            <a:chExt cx="1374686" cy="952800"/>
          </a:xfrm>
        </p:grpSpPr>
        <p:sp>
          <p:nvSpPr>
            <p:cNvPr id="158" name="Google Shape;158;p23"/>
            <p:cNvSpPr/>
            <p:nvPr/>
          </p:nvSpPr>
          <p:spPr>
            <a:xfrm>
              <a:off x="713232" y="539493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1241018" y="539493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" name="Google Shape;160;p23"/>
          <p:cNvSpPr txBox="1"/>
          <p:nvPr>
            <p:ph type="title"/>
          </p:nvPr>
        </p:nvSpPr>
        <p:spPr>
          <a:xfrm>
            <a:off x="713225" y="548650"/>
            <a:ext cx="7717500" cy="478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1" name="Google Shape;161;p23"/>
          <p:cNvSpPr/>
          <p:nvPr/>
        </p:nvSpPr>
        <p:spPr>
          <a:xfrm>
            <a:off x="7903261" y="335926"/>
            <a:ext cx="527400" cy="593400"/>
          </a:xfrm>
          <a:prstGeom prst="chevron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3767975" y="549075"/>
            <a:ext cx="4155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" type="subTitle"/>
          </p:nvPr>
        </p:nvSpPr>
        <p:spPr>
          <a:xfrm>
            <a:off x="3767985" y="2006625"/>
            <a:ext cx="18129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4"/>
          <p:cNvSpPr txBox="1"/>
          <p:nvPr>
            <p:ph idx="2" type="subTitle"/>
          </p:nvPr>
        </p:nvSpPr>
        <p:spPr>
          <a:xfrm>
            <a:off x="3767985" y="2327475"/>
            <a:ext cx="18129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4"/>
          <p:cNvSpPr txBox="1"/>
          <p:nvPr>
            <p:ph idx="3" type="subTitle"/>
          </p:nvPr>
        </p:nvSpPr>
        <p:spPr>
          <a:xfrm>
            <a:off x="6112357" y="2006625"/>
            <a:ext cx="18117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4"/>
          <p:cNvSpPr txBox="1"/>
          <p:nvPr>
            <p:ph idx="4" type="subTitle"/>
          </p:nvPr>
        </p:nvSpPr>
        <p:spPr>
          <a:xfrm>
            <a:off x="6112357" y="2327476"/>
            <a:ext cx="18117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4"/>
          <p:cNvSpPr txBox="1"/>
          <p:nvPr>
            <p:ph idx="5" type="subTitle"/>
          </p:nvPr>
        </p:nvSpPr>
        <p:spPr>
          <a:xfrm>
            <a:off x="3767985" y="3423400"/>
            <a:ext cx="18117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4"/>
          <p:cNvSpPr txBox="1"/>
          <p:nvPr>
            <p:ph idx="6" type="subTitle"/>
          </p:nvPr>
        </p:nvSpPr>
        <p:spPr>
          <a:xfrm>
            <a:off x="3767985" y="3744252"/>
            <a:ext cx="18117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4"/>
          <p:cNvSpPr txBox="1"/>
          <p:nvPr>
            <p:ph idx="7" type="subTitle"/>
          </p:nvPr>
        </p:nvSpPr>
        <p:spPr>
          <a:xfrm>
            <a:off x="6112357" y="3423400"/>
            <a:ext cx="18105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4"/>
          <p:cNvSpPr txBox="1"/>
          <p:nvPr>
            <p:ph idx="8" type="subTitle"/>
          </p:nvPr>
        </p:nvSpPr>
        <p:spPr>
          <a:xfrm>
            <a:off x="6112357" y="3744249"/>
            <a:ext cx="18105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2" name="Google Shape;172;p24"/>
          <p:cNvGrpSpPr/>
          <p:nvPr/>
        </p:nvGrpSpPr>
        <p:grpSpPr>
          <a:xfrm>
            <a:off x="7663732" y="333768"/>
            <a:ext cx="1374686" cy="952800"/>
            <a:chOff x="7780782" y="3646318"/>
            <a:chExt cx="1374686" cy="952800"/>
          </a:xfrm>
        </p:grpSpPr>
        <p:sp>
          <p:nvSpPr>
            <p:cNvPr id="173" name="Google Shape;173;p24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4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4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713225" y="549075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7" name="Google Shape;177;p25"/>
          <p:cNvSpPr txBox="1"/>
          <p:nvPr>
            <p:ph idx="2" type="title"/>
          </p:nvPr>
        </p:nvSpPr>
        <p:spPr>
          <a:xfrm>
            <a:off x="721279" y="1406279"/>
            <a:ext cx="2939700" cy="33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" name="Google Shape;178;p25"/>
          <p:cNvSpPr txBox="1"/>
          <p:nvPr>
            <p:ph idx="1" type="subTitle"/>
          </p:nvPr>
        </p:nvSpPr>
        <p:spPr>
          <a:xfrm>
            <a:off x="721279" y="1729830"/>
            <a:ext cx="2939700" cy="54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5"/>
          <p:cNvSpPr txBox="1"/>
          <p:nvPr>
            <p:ph idx="3" type="title"/>
          </p:nvPr>
        </p:nvSpPr>
        <p:spPr>
          <a:xfrm>
            <a:off x="721279" y="3810747"/>
            <a:ext cx="2939700" cy="33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0" name="Google Shape;180;p25"/>
          <p:cNvSpPr txBox="1"/>
          <p:nvPr>
            <p:ph idx="4" type="subTitle"/>
          </p:nvPr>
        </p:nvSpPr>
        <p:spPr>
          <a:xfrm>
            <a:off x="721279" y="4134397"/>
            <a:ext cx="2939700" cy="54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5"/>
          <p:cNvSpPr txBox="1"/>
          <p:nvPr>
            <p:ph idx="5" type="title"/>
          </p:nvPr>
        </p:nvSpPr>
        <p:spPr>
          <a:xfrm>
            <a:off x="721279" y="2600076"/>
            <a:ext cx="2939700" cy="33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2" name="Google Shape;182;p25"/>
          <p:cNvSpPr txBox="1"/>
          <p:nvPr>
            <p:ph idx="6" type="subTitle"/>
          </p:nvPr>
        </p:nvSpPr>
        <p:spPr>
          <a:xfrm>
            <a:off x="721279" y="2923626"/>
            <a:ext cx="2939700" cy="54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5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/>
          <p:nvPr/>
        </p:nvSpPr>
        <p:spPr>
          <a:xfrm>
            <a:off x="170750" y="-315374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6"/>
          <p:cNvSpPr/>
          <p:nvPr/>
        </p:nvSpPr>
        <p:spPr>
          <a:xfrm>
            <a:off x="948475" y="-315374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6"/>
          <p:cNvSpPr txBox="1"/>
          <p:nvPr>
            <p:ph idx="1" type="subTitle"/>
          </p:nvPr>
        </p:nvSpPr>
        <p:spPr>
          <a:xfrm>
            <a:off x="713269" y="1962861"/>
            <a:ext cx="19908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87" name="Google Shape;187;p26"/>
          <p:cNvSpPr txBox="1"/>
          <p:nvPr>
            <p:ph idx="2" type="subTitle"/>
          </p:nvPr>
        </p:nvSpPr>
        <p:spPr>
          <a:xfrm>
            <a:off x="3580064" y="1962861"/>
            <a:ext cx="19881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88" name="Google Shape;188;p26"/>
          <p:cNvSpPr txBox="1"/>
          <p:nvPr>
            <p:ph idx="3" type="subTitle"/>
          </p:nvPr>
        </p:nvSpPr>
        <p:spPr>
          <a:xfrm>
            <a:off x="6440250" y="1962861"/>
            <a:ext cx="19905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89" name="Google Shape;189;p26"/>
          <p:cNvSpPr txBox="1"/>
          <p:nvPr>
            <p:ph idx="4" type="subTitle"/>
          </p:nvPr>
        </p:nvSpPr>
        <p:spPr>
          <a:xfrm>
            <a:off x="713269" y="3703444"/>
            <a:ext cx="19908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0" name="Google Shape;190;p26"/>
          <p:cNvSpPr txBox="1"/>
          <p:nvPr>
            <p:ph idx="5" type="subTitle"/>
          </p:nvPr>
        </p:nvSpPr>
        <p:spPr>
          <a:xfrm>
            <a:off x="3580064" y="3703442"/>
            <a:ext cx="19881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1" name="Google Shape;191;p26"/>
          <p:cNvSpPr txBox="1"/>
          <p:nvPr>
            <p:ph idx="6" type="subTitle"/>
          </p:nvPr>
        </p:nvSpPr>
        <p:spPr>
          <a:xfrm>
            <a:off x="6440250" y="3703442"/>
            <a:ext cx="19905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2" name="Google Shape;192;p26"/>
          <p:cNvSpPr txBox="1"/>
          <p:nvPr>
            <p:ph type="title"/>
          </p:nvPr>
        </p:nvSpPr>
        <p:spPr>
          <a:xfrm>
            <a:off x="713350" y="549075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93" name="Google Shape;193;p26"/>
          <p:cNvSpPr txBox="1"/>
          <p:nvPr>
            <p:ph idx="7" type="subTitle"/>
          </p:nvPr>
        </p:nvSpPr>
        <p:spPr>
          <a:xfrm>
            <a:off x="713569" y="2291015"/>
            <a:ext cx="19902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6"/>
          <p:cNvSpPr txBox="1"/>
          <p:nvPr>
            <p:ph idx="8" type="subTitle"/>
          </p:nvPr>
        </p:nvSpPr>
        <p:spPr>
          <a:xfrm>
            <a:off x="3580214" y="2291014"/>
            <a:ext cx="19878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6"/>
          <p:cNvSpPr txBox="1"/>
          <p:nvPr>
            <p:ph idx="9" type="subTitle"/>
          </p:nvPr>
        </p:nvSpPr>
        <p:spPr>
          <a:xfrm>
            <a:off x="6440400" y="2291014"/>
            <a:ext cx="19902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6"/>
          <p:cNvSpPr txBox="1"/>
          <p:nvPr>
            <p:ph idx="13" type="subTitle"/>
          </p:nvPr>
        </p:nvSpPr>
        <p:spPr>
          <a:xfrm>
            <a:off x="713569" y="4036086"/>
            <a:ext cx="19902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4" type="subTitle"/>
          </p:nvPr>
        </p:nvSpPr>
        <p:spPr>
          <a:xfrm>
            <a:off x="3580214" y="4036084"/>
            <a:ext cx="19878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6"/>
          <p:cNvSpPr txBox="1"/>
          <p:nvPr>
            <p:ph idx="15" type="subTitle"/>
          </p:nvPr>
        </p:nvSpPr>
        <p:spPr>
          <a:xfrm>
            <a:off x="6440400" y="4036084"/>
            <a:ext cx="19902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6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idx="1" type="subTitle"/>
          </p:nvPr>
        </p:nvSpPr>
        <p:spPr>
          <a:xfrm>
            <a:off x="1603525" y="1945700"/>
            <a:ext cx="25956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01" name="Google Shape;201;p27"/>
          <p:cNvSpPr txBox="1"/>
          <p:nvPr>
            <p:ph idx="2" type="subTitle"/>
          </p:nvPr>
        </p:nvSpPr>
        <p:spPr>
          <a:xfrm>
            <a:off x="4946905" y="1945700"/>
            <a:ext cx="25956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02" name="Google Shape;202;p27"/>
          <p:cNvSpPr txBox="1"/>
          <p:nvPr>
            <p:ph idx="3" type="subTitle"/>
          </p:nvPr>
        </p:nvSpPr>
        <p:spPr>
          <a:xfrm>
            <a:off x="1603525" y="3731429"/>
            <a:ext cx="25956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03" name="Google Shape;203;p27"/>
          <p:cNvSpPr txBox="1"/>
          <p:nvPr>
            <p:ph idx="4" type="subTitle"/>
          </p:nvPr>
        </p:nvSpPr>
        <p:spPr>
          <a:xfrm>
            <a:off x="4946905" y="3731429"/>
            <a:ext cx="25956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04" name="Google Shape;204;p27"/>
          <p:cNvSpPr txBox="1"/>
          <p:nvPr>
            <p:ph type="title"/>
          </p:nvPr>
        </p:nvSpPr>
        <p:spPr>
          <a:xfrm>
            <a:off x="713225" y="555875"/>
            <a:ext cx="77175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5" name="Google Shape;205;p27"/>
          <p:cNvSpPr txBox="1"/>
          <p:nvPr>
            <p:ph idx="5" type="subTitle"/>
          </p:nvPr>
        </p:nvSpPr>
        <p:spPr>
          <a:xfrm>
            <a:off x="1603525" y="2275775"/>
            <a:ext cx="25956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7"/>
          <p:cNvSpPr txBox="1"/>
          <p:nvPr>
            <p:ph idx="6" type="subTitle"/>
          </p:nvPr>
        </p:nvSpPr>
        <p:spPr>
          <a:xfrm>
            <a:off x="4946905" y="2275775"/>
            <a:ext cx="25956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7"/>
          <p:cNvSpPr txBox="1"/>
          <p:nvPr>
            <p:ph idx="7" type="subTitle"/>
          </p:nvPr>
        </p:nvSpPr>
        <p:spPr>
          <a:xfrm>
            <a:off x="4946905" y="4057950"/>
            <a:ext cx="25956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7"/>
          <p:cNvSpPr txBox="1"/>
          <p:nvPr>
            <p:ph idx="8" type="subTitle"/>
          </p:nvPr>
        </p:nvSpPr>
        <p:spPr>
          <a:xfrm>
            <a:off x="1603525" y="4057950"/>
            <a:ext cx="25956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9" name="Google Shape;209;p27"/>
          <p:cNvGrpSpPr/>
          <p:nvPr/>
        </p:nvGrpSpPr>
        <p:grpSpPr>
          <a:xfrm>
            <a:off x="338932" y="310325"/>
            <a:ext cx="1374686" cy="952800"/>
            <a:chOff x="7780782" y="3646318"/>
            <a:chExt cx="1374686" cy="952800"/>
          </a:xfrm>
        </p:grpSpPr>
        <p:sp>
          <p:nvSpPr>
            <p:cNvPr id="210" name="Google Shape;210;p27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" name="Google Shape;212;p27"/>
          <p:cNvGrpSpPr/>
          <p:nvPr/>
        </p:nvGrpSpPr>
        <p:grpSpPr>
          <a:xfrm>
            <a:off x="7780782" y="3646318"/>
            <a:ext cx="1374686" cy="952800"/>
            <a:chOff x="7780782" y="3646318"/>
            <a:chExt cx="1374686" cy="952800"/>
          </a:xfrm>
        </p:grpSpPr>
        <p:sp>
          <p:nvSpPr>
            <p:cNvPr id="213" name="Google Shape;213;p27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8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/>
          <p:nvPr>
            <p:ph idx="1" type="subTitle"/>
          </p:nvPr>
        </p:nvSpPr>
        <p:spPr>
          <a:xfrm>
            <a:off x="6152224" y="3509049"/>
            <a:ext cx="22740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7" name="Google Shape;217;p28"/>
          <p:cNvSpPr txBox="1"/>
          <p:nvPr>
            <p:ph idx="2" type="subTitle"/>
          </p:nvPr>
        </p:nvSpPr>
        <p:spPr>
          <a:xfrm>
            <a:off x="3434895" y="3509049"/>
            <a:ext cx="22740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8" name="Google Shape;218;p28"/>
          <p:cNvSpPr txBox="1"/>
          <p:nvPr>
            <p:ph idx="3" type="subTitle"/>
          </p:nvPr>
        </p:nvSpPr>
        <p:spPr>
          <a:xfrm>
            <a:off x="719763" y="3509049"/>
            <a:ext cx="22740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9" name="Google Shape;219;p28"/>
          <p:cNvSpPr txBox="1"/>
          <p:nvPr>
            <p:ph type="title"/>
          </p:nvPr>
        </p:nvSpPr>
        <p:spPr>
          <a:xfrm>
            <a:off x="722375" y="549075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0" name="Google Shape;220;p28"/>
          <p:cNvSpPr txBox="1"/>
          <p:nvPr>
            <p:ph idx="4" type="subTitle"/>
          </p:nvPr>
        </p:nvSpPr>
        <p:spPr>
          <a:xfrm>
            <a:off x="722376" y="3834742"/>
            <a:ext cx="22770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8"/>
          <p:cNvSpPr txBox="1"/>
          <p:nvPr>
            <p:ph idx="5" type="subTitle"/>
          </p:nvPr>
        </p:nvSpPr>
        <p:spPr>
          <a:xfrm>
            <a:off x="3433395" y="3834742"/>
            <a:ext cx="22770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28"/>
          <p:cNvSpPr txBox="1"/>
          <p:nvPr>
            <p:ph idx="6" type="subTitle"/>
          </p:nvPr>
        </p:nvSpPr>
        <p:spPr>
          <a:xfrm>
            <a:off x="6153912" y="3834742"/>
            <a:ext cx="2277000" cy="5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8"/>
          <p:cNvSpPr/>
          <p:nvPr/>
        </p:nvSpPr>
        <p:spPr>
          <a:xfrm>
            <a:off x="8080675" y="161340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8"/>
          <p:cNvSpPr/>
          <p:nvPr/>
        </p:nvSpPr>
        <p:spPr>
          <a:xfrm>
            <a:off x="7302950" y="161340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722375" y="549075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7" name="Google Shape;227;p29"/>
          <p:cNvSpPr txBox="1"/>
          <p:nvPr>
            <p:ph idx="1" type="subTitle"/>
          </p:nvPr>
        </p:nvSpPr>
        <p:spPr>
          <a:xfrm>
            <a:off x="713225" y="1222625"/>
            <a:ext cx="3858900" cy="3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8" name="Google Shape;228;p29"/>
          <p:cNvGrpSpPr/>
          <p:nvPr/>
        </p:nvGrpSpPr>
        <p:grpSpPr>
          <a:xfrm>
            <a:off x="4995830" y="1326906"/>
            <a:ext cx="3657491" cy="2535093"/>
            <a:chOff x="3471133" y="956682"/>
            <a:chExt cx="4698729" cy="3256800"/>
          </a:xfrm>
        </p:grpSpPr>
        <p:sp>
          <p:nvSpPr>
            <p:cNvPr id="229" name="Google Shape;229;p29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" name="Google Shape;231;p29"/>
          <p:cNvSpPr/>
          <p:nvPr/>
        </p:nvSpPr>
        <p:spPr>
          <a:xfrm>
            <a:off x="5456650" y="3043572"/>
            <a:ext cx="1284000" cy="1445100"/>
          </a:xfrm>
          <a:prstGeom prst="chevron">
            <a:avLst>
              <a:gd fmla="val 50000" name="adj"/>
            </a:avLst>
          </a:prstGeom>
          <a:noFill/>
          <a:ln cap="flat" cmpd="sng" w="19050">
            <a:solidFill>
              <a:srgbClr val="F06F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9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/>
          <p:nvPr>
            <p:ph type="ctrTitle"/>
          </p:nvPr>
        </p:nvSpPr>
        <p:spPr>
          <a:xfrm>
            <a:off x="3659175" y="649504"/>
            <a:ext cx="4765200" cy="9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4" name="Google Shape;234;p30"/>
          <p:cNvSpPr txBox="1"/>
          <p:nvPr>
            <p:ph idx="1" type="subTitle"/>
          </p:nvPr>
        </p:nvSpPr>
        <p:spPr>
          <a:xfrm>
            <a:off x="4394475" y="1507258"/>
            <a:ext cx="3294600" cy="11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5" name="Google Shape;235;p30"/>
          <p:cNvSpPr txBox="1"/>
          <p:nvPr/>
        </p:nvSpPr>
        <p:spPr>
          <a:xfrm>
            <a:off x="4116225" y="4153200"/>
            <a:ext cx="38511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rchivo Narrow"/>
                <a:ea typeface="Archivo Narrow"/>
                <a:cs typeface="Archivo Narrow"/>
                <a:sym typeface="Archivo Narr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rchivo Narrow"/>
                <a:ea typeface="Archivo Narrow"/>
                <a:cs typeface="Archivo Narrow"/>
                <a:sym typeface="Archivo Narr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rchivo Narrow"/>
                <a:ea typeface="Archivo Narrow"/>
                <a:cs typeface="Archivo Narrow"/>
                <a:sym typeface="Archivo Narr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Archivo Narrow"/>
              <a:ea typeface="Archivo Narrow"/>
              <a:cs typeface="Archivo Narrow"/>
              <a:sym typeface="Archivo Narrow"/>
            </a:endParaRPr>
          </a:p>
        </p:txBody>
      </p:sp>
      <p:sp>
        <p:nvSpPr>
          <p:cNvPr id="236" name="Google Shape;236;p30"/>
          <p:cNvSpPr txBox="1"/>
          <p:nvPr>
            <p:ph idx="2" type="subTitle"/>
          </p:nvPr>
        </p:nvSpPr>
        <p:spPr>
          <a:xfrm>
            <a:off x="4186875" y="3705230"/>
            <a:ext cx="3709800" cy="33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13225" y="1219150"/>
            <a:ext cx="7699200" cy="33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713225" y="549075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31" name="Google Shape;31;p4"/>
          <p:cNvGrpSpPr/>
          <p:nvPr/>
        </p:nvGrpSpPr>
        <p:grpSpPr>
          <a:xfrm>
            <a:off x="7056032" y="4282075"/>
            <a:ext cx="1374686" cy="952800"/>
            <a:chOff x="7780782" y="3646318"/>
            <a:chExt cx="1374686" cy="952800"/>
          </a:xfrm>
        </p:grpSpPr>
        <p:sp>
          <p:nvSpPr>
            <p:cNvPr id="32" name="Google Shape;32;p4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" name="Google Shape;34;p4"/>
          <p:cNvGrpSpPr/>
          <p:nvPr/>
        </p:nvGrpSpPr>
        <p:grpSpPr>
          <a:xfrm>
            <a:off x="278376" y="637433"/>
            <a:ext cx="434854" cy="301500"/>
            <a:chOff x="190726" y="3824733"/>
            <a:chExt cx="434854" cy="301500"/>
          </a:xfrm>
        </p:grpSpPr>
        <p:sp>
          <p:nvSpPr>
            <p:cNvPr id="35" name="Google Shape;35;p4"/>
            <p:cNvSpPr/>
            <p:nvPr/>
          </p:nvSpPr>
          <p:spPr>
            <a:xfrm>
              <a:off x="190726" y="3824733"/>
              <a:ext cx="267900" cy="301500"/>
            </a:xfrm>
            <a:prstGeom prst="chevron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357680" y="3824733"/>
              <a:ext cx="267900" cy="3015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35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31"/>
          <p:cNvGrpSpPr/>
          <p:nvPr/>
        </p:nvGrpSpPr>
        <p:grpSpPr>
          <a:xfrm>
            <a:off x="4135965" y="935785"/>
            <a:ext cx="4698729" cy="3256800"/>
            <a:chOff x="3471133" y="956682"/>
            <a:chExt cx="4698729" cy="3256800"/>
          </a:xfrm>
        </p:grpSpPr>
        <p:sp>
          <p:nvSpPr>
            <p:cNvPr id="239" name="Google Shape;239;p31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" name="Google Shape;241;p31"/>
          <p:cNvGrpSpPr/>
          <p:nvPr/>
        </p:nvGrpSpPr>
        <p:grpSpPr>
          <a:xfrm>
            <a:off x="6240989" y="3646671"/>
            <a:ext cx="1374686" cy="952800"/>
            <a:chOff x="7780782" y="3646318"/>
            <a:chExt cx="1374686" cy="952800"/>
          </a:xfrm>
        </p:grpSpPr>
        <p:sp>
          <p:nvSpPr>
            <p:cNvPr id="242" name="Google Shape;242;p31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5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/>
          <p:nvPr/>
        </p:nvSpPr>
        <p:spPr>
          <a:xfrm>
            <a:off x="1360875" y="1302971"/>
            <a:ext cx="2913600" cy="32784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2"/>
          <p:cNvSpPr/>
          <p:nvPr/>
        </p:nvSpPr>
        <p:spPr>
          <a:xfrm>
            <a:off x="-824" y="762007"/>
            <a:ext cx="2894700" cy="3256800"/>
          </a:xfrm>
          <a:prstGeom prst="chevron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2"/>
          <p:cNvSpPr/>
          <p:nvPr/>
        </p:nvSpPr>
        <p:spPr>
          <a:xfrm>
            <a:off x="2389761" y="925903"/>
            <a:ext cx="1473900" cy="1658400"/>
          </a:xfrm>
          <a:prstGeom prst="chevron">
            <a:avLst>
              <a:gd fmla="val 50000" name="adj"/>
            </a:avLst>
          </a:prstGeom>
          <a:noFill/>
          <a:ln cap="flat" cmpd="sng" w="19050">
            <a:solidFill>
              <a:srgbClr val="F06F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" name="Google Shape;248;p32"/>
          <p:cNvGrpSpPr/>
          <p:nvPr/>
        </p:nvGrpSpPr>
        <p:grpSpPr>
          <a:xfrm>
            <a:off x="7057757" y="0"/>
            <a:ext cx="1374686" cy="952800"/>
            <a:chOff x="7780782" y="3646318"/>
            <a:chExt cx="1374686" cy="952800"/>
          </a:xfrm>
        </p:grpSpPr>
        <p:sp>
          <p:nvSpPr>
            <p:cNvPr id="249" name="Google Shape;249;p32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2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5_1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3"/>
          <p:cNvSpPr/>
          <p:nvPr/>
        </p:nvSpPr>
        <p:spPr>
          <a:xfrm>
            <a:off x="5932875" y="540971"/>
            <a:ext cx="2913600" cy="32784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3"/>
          <p:cNvSpPr/>
          <p:nvPr/>
        </p:nvSpPr>
        <p:spPr>
          <a:xfrm>
            <a:off x="4571176" y="7"/>
            <a:ext cx="2894700" cy="3256800"/>
          </a:xfrm>
          <a:prstGeom prst="chevron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4" name="Google Shape;254;p33"/>
          <p:cNvGrpSpPr/>
          <p:nvPr/>
        </p:nvGrpSpPr>
        <p:grpSpPr>
          <a:xfrm>
            <a:off x="-329162" y="539501"/>
            <a:ext cx="1883825" cy="1244700"/>
            <a:chOff x="-228687" y="3705301"/>
            <a:chExt cx="1883825" cy="1244700"/>
          </a:xfrm>
        </p:grpSpPr>
        <p:sp>
          <p:nvSpPr>
            <p:cNvPr id="255" name="Google Shape;255;p33"/>
            <p:cNvSpPr/>
            <p:nvPr/>
          </p:nvSpPr>
          <p:spPr>
            <a:xfrm>
              <a:off x="549038" y="3705301"/>
              <a:ext cx="1106100" cy="12447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-228687" y="3705301"/>
              <a:ext cx="1106100" cy="1244700"/>
            </a:xfrm>
            <a:prstGeom prst="chevron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" name="Google Shape;257;p33"/>
          <p:cNvGrpSpPr/>
          <p:nvPr/>
        </p:nvGrpSpPr>
        <p:grpSpPr>
          <a:xfrm>
            <a:off x="713232" y="4190700"/>
            <a:ext cx="1374686" cy="952800"/>
            <a:chOff x="7780782" y="3646318"/>
            <a:chExt cx="1374686" cy="952800"/>
          </a:xfrm>
        </p:grpSpPr>
        <p:sp>
          <p:nvSpPr>
            <p:cNvPr id="258" name="Google Shape;258;p33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3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5_1_1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/>
          <p:nvPr/>
        </p:nvSpPr>
        <p:spPr>
          <a:xfrm>
            <a:off x="7277093" y="0"/>
            <a:ext cx="3744900" cy="51435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2" name="Google Shape;262;p34"/>
          <p:cNvGrpSpPr/>
          <p:nvPr/>
        </p:nvGrpSpPr>
        <p:grpSpPr>
          <a:xfrm>
            <a:off x="7780782" y="3646318"/>
            <a:ext cx="1374686" cy="952800"/>
            <a:chOff x="7780782" y="3646318"/>
            <a:chExt cx="1374686" cy="952800"/>
          </a:xfrm>
        </p:grpSpPr>
        <p:sp>
          <p:nvSpPr>
            <p:cNvPr id="263" name="Google Shape;263;p34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" name="Google Shape;265;p34"/>
          <p:cNvGrpSpPr/>
          <p:nvPr/>
        </p:nvGrpSpPr>
        <p:grpSpPr>
          <a:xfrm>
            <a:off x="1709705" y="1339356"/>
            <a:ext cx="3657491" cy="2535093"/>
            <a:chOff x="3471133" y="956682"/>
            <a:chExt cx="4698729" cy="3256800"/>
          </a:xfrm>
        </p:grpSpPr>
        <p:sp>
          <p:nvSpPr>
            <p:cNvPr id="266" name="Google Shape;266;p34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4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34"/>
          <p:cNvSpPr/>
          <p:nvPr/>
        </p:nvSpPr>
        <p:spPr>
          <a:xfrm>
            <a:off x="2170525" y="3056022"/>
            <a:ext cx="1284000" cy="1445100"/>
          </a:xfrm>
          <a:prstGeom prst="chevron">
            <a:avLst>
              <a:gd fmla="val 50000" name="adj"/>
            </a:avLst>
          </a:prstGeom>
          <a:noFill/>
          <a:ln cap="flat" cmpd="sng" w="19050">
            <a:solidFill>
              <a:srgbClr val="F06F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idx="1" type="subTitle"/>
          </p:nvPr>
        </p:nvSpPr>
        <p:spPr>
          <a:xfrm>
            <a:off x="720000" y="1934107"/>
            <a:ext cx="22677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2" type="subTitle"/>
          </p:nvPr>
        </p:nvSpPr>
        <p:spPr>
          <a:xfrm>
            <a:off x="6156300" y="2962186"/>
            <a:ext cx="2267700" cy="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3" type="subTitle"/>
          </p:nvPr>
        </p:nvSpPr>
        <p:spPr>
          <a:xfrm>
            <a:off x="720000" y="2211339"/>
            <a:ext cx="2267700" cy="8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4" type="subTitle"/>
          </p:nvPr>
        </p:nvSpPr>
        <p:spPr>
          <a:xfrm>
            <a:off x="6156300" y="3239418"/>
            <a:ext cx="2267700" cy="8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type="title"/>
          </p:nvPr>
        </p:nvSpPr>
        <p:spPr>
          <a:xfrm>
            <a:off x="720000" y="552907"/>
            <a:ext cx="77040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" name="Google Shape;43;p5"/>
          <p:cNvSpPr/>
          <p:nvPr/>
        </p:nvSpPr>
        <p:spPr>
          <a:xfrm>
            <a:off x="0" y="4253751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777725" y="4253751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713225" y="549075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47" name="Google Shape;47;p6"/>
          <p:cNvGrpSpPr/>
          <p:nvPr/>
        </p:nvGrpSpPr>
        <p:grpSpPr>
          <a:xfrm>
            <a:off x="7412527" y="-7"/>
            <a:ext cx="1340869" cy="929361"/>
            <a:chOff x="713232" y="539493"/>
            <a:chExt cx="1374686" cy="952800"/>
          </a:xfrm>
        </p:grpSpPr>
        <p:sp>
          <p:nvSpPr>
            <p:cNvPr id="48" name="Google Shape;48;p6"/>
            <p:cNvSpPr/>
            <p:nvPr/>
          </p:nvSpPr>
          <p:spPr>
            <a:xfrm>
              <a:off x="713232" y="539493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41018" y="539493"/>
              <a:ext cx="846900" cy="9528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/>
          <p:nvPr>
            <p:ph type="title"/>
          </p:nvPr>
        </p:nvSpPr>
        <p:spPr>
          <a:xfrm>
            <a:off x="713225" y="800675"/>
            <a:ext cx="3858900" cy="12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1" type="subTitle"/>
          </p:nvPr>
        </p:nvSpPr>
        <p:spPr>
          <a:xfrm>
            <a:off x="713275" y="2127107"/>
            <a:ext cx="3858900" cy="10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/>
          <p:nvPr/>
        </p:nvSpPr>
        <p:spPr>
          <a:xfrm>
            <a:off x="3465900" y="3898801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2688175" y="3898801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718450" y="1028700"/>
            <a:ext cx="4866300" cy="24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7" name="Google Shape;57;p8"/>
          <p:cNvSpPr/>
          <p:nvPr/>
        </p:nvSpPr>
        <p:spPr>
          <a:xfrm>
            <a:off x="777725" y="4253751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8"/>
          <p:cNvSpPr/>
          <p:nvPr/>
        </p:nvSpPr>
        <p:spPr>
          <a:xfrm>
            <a:off x="0" y="4253751"/>
            <a:ext cx="1106100" cy="12447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7277093" y="0"/>
            <a:ext cx="3744900" cy="5143500"/>
          </a:xfrm>
          <a:prstGeom prst="chevron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5076475" y="1642525"/>
            <a:ext cx="31002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5076475" y="2286000"/>
            <a:ext cx="3100200" cy="12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63" name="Google Shape;63;p9"/>
          <p:cNvGrpSpPr/>
          <p:nvPr/>
        </p:nvGrpSpPr>
        <p:grpSpPr>
          <a:xfrm>
            <a:off x="7780782" y="3646318"/>
            <a:ext cx="1374686" cy="952800"/>
            <a:chOff x="7780782" y="3646318"/>
            <a:chExt cx="1374686" cy="952800"/>
          </a:xfrm>
        </p:grpSpPr>
        <p:sp>
          <p:nvSpPr>
            <p:cNvPr id="64" name="Google Shape;64;p9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713225" y="1452775"/>
            <a:ext cx="3281700" cy="279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lack Ops One"/>
              <a:buNone/>
              <a:defRPr sz="3600">
                <a:latin typeface="Black Ops One"/>
                <a:ea typeface="Black Ops One"/>
                <a:cs typeface="Black Ops One"/>
                <a:sym typeface="Black Ops One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lack Ops One"/>
              <a:buNone/>
              <a:defRPr sz="3000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●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○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■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●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○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■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●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○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■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9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238" y="3653188"/>
            <a:ext cx="493517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5"/>
          <p:cNvSpPr txBox="1"/>
          <p:nvPr>
            <p:ph idx="1" type="subTitle"/>
          </p:nvPr>
        </p:nvSpPr>
        <p:spPr>
          <a:xfrm>
            <a:off x="734750" y="3363214"/>
            <a:ext cx="2751300" cy="12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- </a:t>
            </a: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Bruno Urbano</a:t>
            </a:r>
            <a:endParaRPr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- Bernardo Pires</a:t>
            </a:r>
            <a:endParaRPr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- Pedro de Barros</a:t>
            </a:r>
            <a:endParaRPr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- Renato Ramalho</a:t>
            </a:r>
            <a:endParaRPr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- Thiago Perdigão</a:t>
            </a:r>
            <a:endParaRPr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75" name="Google Shape;275;p35"/>
          <p:cNvSpPr txBox="1"/>
          <p:nvPr>
            <p:ph type="ctrTitle"/>
          </p:nvPr>
        </p:nvSpPr>
        <p:spPr>
          <a:xfrm>
            <a:off x="446825" y="390300"/>
            <a:ext cx="5314200" cy="9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5700">
                <a:solidFill>
                  <a:schemeClr val="lt1"/>
                </a:solidFill>
              </a:rPr>
              <a:t>MARCO</a:t>
            </a:r>
            <a:r>
              <a:rPr lang="en" sz="6900">
                <a:solidFill>
                  <a:schemeClr val="lt1"/>
                </a:solidFill>
              </a:rPr>
              <a:t>L</a:t>
            </a:r>
            <a:r>
              <a:rPr lang="en" sz="6900">
                <a:solidFill>
                  <a:srgbClr val="FFC800"/>
                </a:solidFill>
              </a:rPr>
              <a:t>4</a:t>
            </a:r>
            <a:endParaRPr sz="6900">
              <a:solidFill>
                <a:srgbClr val="FFC800"/>
              </a:solidFill>
            </a:endParaRPr>
          </a:p>
        </p:txBody>
      </p:sp>
      <p:sp>
        <p:nvSpPr>
          <p:cNvPr id="276" name="Google Shape;276;p35"/>
          <p:cNvSpPr/>
          <p:nvPr/>
        </p:nvSpPr>
        <p:spPr>
          <a:xfrm>
            <a:off x="6693000" y="-12"/>
            <a:ext cx="4949700" cy="5143500"/>
          </a:xfrm>
          <a:prstGeom prst="chevron">
            <a:avLst>
              <a:gd fmla="val 50000" name="adj"/>
            </a:avLst>
          </a:prstGeom>
          <a:solidFill>
            <a:srgbClr val="FFC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800"/>
              </a:solidFill>
            </a:endParaRPr>
          </a:p>
        </p:txBody>
      </p:sp>
      <p:cxnSp>
        <p:nvCxnSpPr>
          <p:cNvPr id="277" name="Google Shape;277;p35"/>
          <p:cNvCxnSpPr/>
          <p:nvPr/>
        </p:nvCxnSpPr>
        <p:spPr>
          <a:xfrm>
            <a:off x="3852775" y="1212975"/>
            <a:ext cx="588300" cy="4500"/>
          </a:xfrm>
          <a:prstGeom prst="straightConnector1">
            <a:avLst/>
          </a:prstGeom>
          <a:noFill/>
          <a:ln cap="flat" cmpd="sng" w="9525">
            <a:solidFill>
              <a:srgbClr val="FFC8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8" name="Google Shape;278;p35"/>
          <p:cNvSpPr txBox="1"/>
          <p:nvPr/>
        </p:nvSpPr>
        <p:spPr>
          <a:xfrm>
            <a:off x="371375" y="1065775"/>
            <a:ext cx="4487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rPr>
              <a:t> Logística Desportiva</a:t>
            </a:r>
            <a:endParaRPr sz="3500">
              <a:solidFill>
                <a:schemeClr val="lt1"/>
              </a:solidFill>
              <a:latin typeface="League Spartan Medium"/>
              <a:ea typeface="League Spartan Medium"/>
              <a:cs typeface="League Spartan Medium"/>
              <a:sym typeface="League Spartan Medium"/>
            </a:endParaRPr>
          </a:p>
        </p:txBody>
      </p:sp>
      <p:cxnSp>
        <p:nvCxnSpPr>
          <p:cNvPr id="279" name="Google Shape;279;p35"/>
          <p:cNvCxnSpPr/>
          <p:nvPr/>
        </p:nvCxnSpPr>
        <p:spPr>
          <a:xfrm>
            <a:off x="578500" y="1694150"/>
            <a:ext cx="1638900" cy="0"/>
          </a:xfrm>
          <a:prstGeom prst="straightConnector1">
            <a:avLst/>
          </a:prstGeom>
          <a:noFill/>
          <a:ln cap="flat" cmpd="sng" w="9525">
            <a:solidFill>
              <a:srgbClr val="FFC8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0" name="Google Shape;28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1548" y="3798750"/>
            <a:ext cx="1457301" cy="1237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7130" y="0"/>
            <a:ext cx="357634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5"/>
          <p:cNvSpPr/>
          <p:nvPr/>
        </p:nvSpPr>
        <p:spPr>
          <a:xfrm>
            <a:off x="8193475" y="2085050"/>
            <a:ext cx="56262" cy="869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"/>
          <p:cNvSpPr/>
          <p:nvPr/>
        </p:nvSpPr>
        <p:spPr>
          <a:xfrm>
            <a:off x="7909050" y="2016575"/>
            <a:ext cx="682925" cy="792650"/>
          </a:xfrm>
          <a:prstGeom prst="flowChartOffpageConnector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6"/>
          <p:cNvSpPr/>
          <p:nvPr/>
        </p:nvSpPr>
        <p:spPr>
          <a:xfrm>
            <a:off x="6034525" y="3343750"/>
            <a:ext cx="682925" cy="792650"/>
          </a:xfrm>
          <a:prstGeom prst="flowChartOffpageConnector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6"/>
          <p:cNvSpPr txBox="1"/>
          <p:nvPr>
            <p:ph idx="2" type="title"/>
          </p:nvPr>
        </p:nvSpPr>
        <p:spPr>
          <a:xfrm>
            <a:off x="4304350" y="1912925"/>
            <a:ext cx="3737700" cy="33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PASSAGENS DE </a:t>
            </a:r>
            <a:r>
              <a:rPr lang="en"/>
              <a:t>ÔNIBUS </a:t>
            </a:r>
            <a:endParaRPr/>
          </a:p>
        </p:txBody>
      </p:sp>
      <p:sp>
        <p:nvSpPr>
          <p:cNvPr id="290" name="Google Shape;290;p36"/>
          <p:cNvSpPr txBox="1"/>
          <p:nvPr>
            <p:ph idx="1" type="subTitle"/>
          </p:nvPr>
        </p:nvSpPr>
        <p:spPr>
          <a:xfrm>
            <a:off x="4635829" y="2329155"/>
            <a:ext cx="2939700" cy="54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Auxiliar os clubes de futebol com a busca de passagens de ônibus;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6"/>
          <p:cNvSpPr txBox="1"/>
          <p:nvPr>
            <p:ph idx="5" type="title"/>
          </p:nvPr>
        </p:nvSpPr>
        <p:spPr>
          <a:xfrm>
            <a:off x="2761304" y="3255776"/>
            <a:ext cx="2939700" cy="33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HOSPEDAGEM</a:t>
            </a:r>
            <a:endParaRPr/>
          </a:p>
        </p:txBody>
      </p:sp>
      <p:sp>
        <p:nvSpPr>
          <p:cNvPr id="292" name="Google Shape;292;p36"/>
          <p:cNvSpPr txBox="1"/>
          <p:nvPr>
            <p:ph idx="6" type="subTitle"/>
          </p:nvPr>
        </p:nvSpPr>
        <p:spPr>
          <a:xfrm>
            <a:off x="2761304" y="3579326"/>
            <a:ext cx="2939700" cy="54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Auxiliar na busca</a:t>
            </a:r>
            <a:r>
              <a:rPr lang="en"/>
              <a:t> de hospedagens junto aos hotéis parceiros;</a:t>
            </a:r>
            <a:endParaRPr/>
          </a:p>
        </p:txBody>
      </p:sp>
      <p:sp>
        <p:nvSpPr>
          <p:cNvPr id="293" name="Google Shape;293;p36"/>
          <p:cNvSpPr/>
          <p:nvPr/>
        </p:nvSpPr>
        <p:spPr>
          <a:xfrm>
            <a:off x="8020786" y="2118248"/>
            <a:ext cx="459417" cy="478110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FFC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6"/>
          <p:cNvSpPr/>
          <p:nvPr/>
        </p:nvSpPr>
        <p:spPr>
          <a:xfrm>
            <a:off x="6146275" y="3461414"/>
            <a:ext cx="459423" cy="478111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FFC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6"/>
          <p:cNvSpPr/>
          <p:nvPr/>
        </p:nvSpPr>
        <p:spPr>
          <a:xfrm>
            <a:off x="3504575" y="2009263"/>
            <a:ext cx="682925" cy="792650"/>
          </a:xfrm>
          <a:prstGeom prst="flowChartOffpageConnector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6"/>
          <p:cNvSpPr txBox="1"/>
          <p:nvPr>
            <p:ph idx="3" type="title"/>
          </p:nvPr>
        </p:nvSpPr>
        <p:spPr>
          <a:xfrm>
            <a:off x="270150" y="1928288"/>
            <a:ext cx="3243300" cy="33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PASSAGENS AÉREAS</a:t>
            </a:r>
            <a:endParaRPr/>
          </a:p>
        </p:txBody>
      </p:sp>
      <p:sp>
        <p:nvSpPr>
          <p:cNvPr id="297" name="Google Shape;297;p36"/>
          <p:cNvSpPr txBox="1"/>
          <p:nvPr>
            <p:ph idx="4" type="subTitle"/>
          </p:nvPr>
        </p:nvSpPr>
        <p:spPr>
          <a:xfrm>
            <a:off x="447300" y="2341475"/>
            <a:ext cx="2889000" cy="4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Auxiliar os clubes de futebol com a busca de passagens aéreas;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6"/>
          <p:cNvSpPr txBox="1"/>
          <p:nvPr>
            <p:ph idx="4294967295" type="ctrTitle"/>
          </p:nvPr>
        </p:nvSpPr>
        <p:spPr>
          <a:xfrm>
            <a:off x="2566125" y="156650"/>
            <a:ext cx="5314200" cy="9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5700"/>
              <a:t>MARCO</a:t>
            </a:r>
            <a:r>
              <a:rPr lang="en" sz="6900"/>
              <a:t>L</a:t>
            </a:r>
            <a:r>
              <a:rPr lang="en" sz="6900">
                <a:solidFill>
                  <a:srgbClr val="FFC800"/>
                </a:solidFill>
              </a:rPr>
              <a:t>4</a:t>
            </a:r>
            <a:endParaRPr sz="6900">
              <a:solidFill>
                <a:srgbClr val="FFC800"/>
              </a:solidFill>
            </a:endParaRPr>
          </a:p>
        </p:txBody>
      </p:sp>
      <p:cxnSp>
        <p:nvCxnSpPr>
          <p:cNvPr id="299" name="Google Shape;299;p36"/>
          <p:cNvCxnSpPr/>
          <p:nvPr/>
        </p:nvCxnSpPr>
        <p:spPr>
          <a:xfrm>
            <a:off x="5972075" y="979325"/>
            <a:ext cx="588300" cy="4500"/>
          </a:xfrm>
          <a:prstGeom prst="straightConnector1">
            <a:avLst/>
          </a:prstGeom>
          <a:noFill/>
          <a:ln cap="flat" cmpd="sng" w="9525">
            <a:solidFill>
              <a:srgbClr val="FFC8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0" name="Google Shape;300;p36"/>
          <p:cNvSpPr txBox="1"/>
          <p:nvPr/>
        </p:nvSpPr>
        <p:spPr>
          <a:xfrm>
            <a:off x="2490675" y="832125"/>
            <a:ext cx="4487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rPr>
              <a:t> Logística Desportiva</a:t>
            </a:r>
            <a:endParaRPr sz="3500">
              <a:solidFill>
                <a:schemeClr val="dk1"/>
              </a:solidFill>
              <a:latin typeface="League Spartan Medium"/>
              <a:ea typeface="League Spartan Medium"/>
              <a:cs typeface="League Spartan Medium"/>
              <a:sym typeface="League Spartan Medium"/>
            </a:endParaRPr>
          </a:p>
        </p:txBody>
      </p:sp>
      <p:cxnSp>
        <p:nvCxnSpPr>
          <p:cNvPr id="301" name="Google Shape;301;p36"/>
          <p:cNvCxnSpPr/>
          <p:nvPr/>
        </p:nvCxnSpPr>
        <p:spPr>
          <a:xfrm>
            <a:off x="2697800" y="1460500"/>
            <a:ext cx="1638900" cy="0"/>
          </a:xfrm>
          <a:prstGeom prst="straightConnector1">
            <a:avLst/>
          </a:prstGeom>
          <a:noFill/>
          <a:ln cap="flat" cmpd="sng" w="9525">
            <a:solidFill>
              <a:srgbClr val="FFC80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2" name="Google Shape;302;p36"/>
          <p:cNvGrpSpPr/>
          <p:nvPr/>
        </p:nvGrpSpPr>
        <p:grpSpPr>
          <a:xfrm>
            <a:off x="3616318" y="2124664"/>
            <a:ext cx="459435" cy="478113"/>
            <a:chOff x="-60991775" y="3376900"/>
            <a:chExt cx="315850" cy="311150"/>
          </a:xfrm>
        </p:grpSpPr>
        <p:sp>
          <p:nvSpPr>
            <p:cNvPr id="303" name="Google Shape;303;p36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6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6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72300" y="-129950"/>
            <a:ext cx="14914799" cy="2060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7"/>
          <p:cNvSpPr txBox="1"/>
          <p:nvPr>
            <p:ph idx="4" type="title"/>
          </p:nvPr>
        </p:nvSpPr>
        <p:spPr>
          <a:xfrm>
            <a:off x="142825" y="501075"/>
            <a:ext cx="914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POR QUE UTILIZAR NOSSA PLATAFORMA?</a:t>
            </a:r>
            <a:endParaRPr sz="2600">
              <a:solidFill>
                <a:schemeClr val="accent2"/>
              </a:solidFill>
            </a:endParaRPr>
          </a:p>
        </p:txBody>
      </p:sp>
      <p:sp>
        <p:nvSpPr>
          <p:cNvPr id="312" name="Google Shape;312;p37"/>
          <p:cNvSpPr txBox="1"/>
          <p:nvPr>
            <p:ph idx="1" type="subTitle"/>
          </p:nvPr>
        </p:nvSpPr>
        <p:spPr>
          <a:xfrm>
            <a:off x="713225" y="2710154"/>
            <a:ext cx="1906800" cy="8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Plataforma</a:t>
            </a:r>
            <a:r>
              <a:rPr lang="en"/>
              <a:t> simples e intuitiva;</a:t>
            </a:r>
            <a:endParaRPr/>
          </a:p>
        </p:txBody>
      </p:sp>
      <p:sp>
        <p:nvSpPr>
          <p:cNvPr id="313" name="Google Shape;313;p37"/>
          <p:cNvSpPr txBox="1"/>
          <p:nvPr>
            <p:ph idx="5" type="subTitle"/>
          </p:nvPr>
        </p:nvSpPr>
        <p:spPr>
          <a:xfrm>
            <a:off x="3463737" y="2786850"/>
            <a:ext cx="2216400" cy="8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Tudo que um clube precisa para uma operação de viagem em um lugar só;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14" name="Google Shape;314;p37"/>
          <p:cNvSpPr txBox="1"/>
          <p:nvPr>
            <p:ph idx="7" type="subTitle"/>
          </p:nvPr>
        </p:nvSpPr>
        <p:spPr>
          <a:xfrm>
            <a:off x="383675" y="2444550"/>
            <a:ext cx="25659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ACESSIBILIDADE</a:t>
            </a:r>
            <a:endParaRPr/>
          </a:p>
        </p:txBody>
      </p:sp>
      <p:sp>
        <p:nvSpPr>
          <p:cNvPr id="315" name="Google Shape;315;p37"/>
          <p:cNvSpPr txBox="1"/>
          <p:nvPr>
            <p:ph idx="8" type="subTitle"/>
          </p:nvPr>
        </p:nvSpPr>
        <p:spPr>
          <a:xfrm>
            <a:off x="3618551" y="2444550"/>
            <a:ext cx="20616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INTEGRAÇÃO</a:t>
            </a:r>
            <a:endParaRPr/>
          </a:p>
        </p:txBody>
      </p:sp>
      <p:grpSp>
        <p:nvGrpSpPr>
          <p:cNvPr id="316" name="Google Shape;316;p37"/>
          <p:cNvGrpSpPr/>
          <p:nvPr/>
        </p:nvGrpSpPr>
        <p:grpSpPr>
          <a:xfrm>
            <a:off x="4360481" y="1904578"/>
            <a:ext cx="393069" cy="461107"/>
            <a:chOff x="1529350" y="258825"/>
            <a:chExt cx="423475" cy="481825"/>
          </a:xfrm>
        </p:grpSpPr>
        <p:sp>
          <p:nvSpPr>
            <p:cNvPr id="317" name="Google Shape;317;p37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8" name="Google Shape;318;p37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19" name="Google Shape;319;p37"/>
          <p:cNvGrpSpPr/>
          <p:nvPr/>
        </p:nvGrpSpPr>
        <p:grpSpPr>
          <a:xfrm>
            <a:off x="1420281" y="1904573"/>
            <a:ext cx="492686" cy="461108"/>
            <a:chOff x="4629125" y="3235150"/>
            <a:chExt cx="295375" cy="294600"/>
          </a:xfrm>
        </p:grpSpPr>
        <p:sp>
          <p:nvSpPr>
            <p:cNvPr id="320" name="Google Shape;320;p37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7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7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7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7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" name="Google Shape;325;p37"/>
          <p:cNvGrpSpPr/>
          <p:nvPr/>
        </p:nvGrpSpPr>
        <p:grpSpPr>
          <a:xfrm>
            <a:off x="383666" y="525770"/>
            <a:ext cx="627750" cy="478098"/>
            <a:chOff x="3471133" y="956682"/>
            <a:chExt cx="4698729" cy="3256800"/>
          </a:xfrm>
        </p:grpSpPr>
        <p:sp>
          <p:nvSpPr>
            <p:cNvPr id="326" name="Google Shape;326;p37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fmla="val 50000" name="adj"/>
              </a:avLst>
            </a:pr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7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37"/>
          <p:cNvSpPr txBox="1"/>
          <p:nvPr>
            <p:ph idx="5" type="subTitle"/>
          </p:nvPr>
        </p:nvSpPr>
        <p:spPr>
          <a:xfrm>
            <a:off x="6254325" y="2831250"/>
            <a:ext cx="2216400" cy="8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Todas as informações necessárias em um só lugar, facilitando o gerenciamento da agenda do clube.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29" name="Google Shape;329;p37"/>
          <p:cNvSpPr txBox="1"/>
          <p:nvPr>
            <p:ph idx="8" type="subTitle"/>
          </p:nvPr>
        </p:nvSpPr>
        <p:spPr>
          <a:xfrm>
            <a:off x="6284300" y="2444550"/>
            <a:ext cx="2240700" cy="34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VISUALIZAÇÃO</a:t>
            </a:r>
            <a:endParaRPr/>
          </a:p>
        </p:txBody>
      </p:sp>
      <p:grpSp>
        <p:nvGrpSpPr>
          <p:cNvPr id="330" name="Google Shape;330;p37"/>
          <p:cNvGrpSpPr/>
          <p:nvPr/>
        </p:nvGrpSpPr>
        <p:grpSpPr>
          <a:xfrm>
            <a:off x="7168503" y="1930960"/>
            <a:ext cx="472275" cy="408330"/>
            <a:chOff x="-32174975" y="3192625"/>
            <a:chExt cx="295375" cy="293025"/>
          </a:xfrm>
        </p:grpSpPr>
        <p:sp>
          <p:nvSpPr>
            <p:cNvPr id="331" name="Google Shape;331;p37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7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7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7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8"/>
          <p:cNvSpPr txBox="1"/>
          <p:nvPr>
            <p:ph type="title"/>
          </p:nvPr>
        </p:nvSpPr>
        <p:spPr>
          <a:xfrm>
            <a:off x="713250" y="396175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PROCESSOS</a:t>
            </a:r>
            <a:endParaRPr sz="4000">
              <a:solidFill>
                <a:schemeClr val="accent2"/>
              </a:solidFill>
            </a:endParaRPr>
          </a:p>
        </p:txBody>
      </p:sp>
      <p:pic>
        <p:nvPicPr>
          <p:cNvPr id="340" name="Google Shape;34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000" y="1075675"/>
            <a:ext cx="8839199" cy="3355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75671"/>
            <a:ext cx="9144000" cy="3401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385326"/>
            <a:ext cx="9143998" cy="2649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725" y="1472466"/>
            <a:ext cx="9143999" cy="2608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1385078"/>
            <a:ext cx="9143999" cy="2373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600" y="1472484"/>
            <a:ext cx="9143999" cy="2078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725" y="1221725"/>
            <a:ext cx="9107874" cy="2859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8"/>
          <p:cNvSpPr/>
          <p:nvPr/>
        </p:nvSpPr>
        <p:spPr>
          <a:xfrm>
            <a:off x="1022450" y="313975"/>
            <a:ext cx="553800" cy="615000"/>
          </a:xfrm>
          <a:prstGeom prst="chevron">
            <a:avLst>
              <a:gd fmla="val 46429" name="adj"/>
            </a:avLst>
          </a:prstGeom>
          <a:solidFill>
            <a:srgbClr val="FFC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8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9"/>
          <p:cNvSpPr txBox="1"/>
          <p:nvPr>
            <p:ph idx="1" type="subTitle"/>
          </p:nvPr>
        </p:nvSpPr>
        <p:spPr>
          <a:xfrm>
            <a:off x="300375" y="1114675"/>
            <a:ext cx="4374600" cy="14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latin typeface="Varela Round"/>
                <a:ea typeface="Varela Round"/>
                <a:cs typeface="Varela Round"/>
                <a:sym typeface="Varela Round"/>
              </a:rPr>
              <a:t>O site utiliza um banco de dados relacional SQL, feito no MySQL Workbench e integrado ao sistema através do Node.Js</a:t>
            </a:r>
            <a:endParaRPr sz="16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53" name="Google Shape;353;p39"/>
          <p:cNvSpPr txBox="1"/>
          <p:nvPr>
            <p:ph type="title"/>
          </p:nvPr>
        </p:nvSpPr>
        <p:spPr>
          <a:xfrm>
            <a:off x="300375" y="47575"/>
            <a:ext cx="5688000" cy="10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BANCO DE DADOS</a:t>
            </a:r>
            <a:endParaRPr>
              <a:solidFill>
                <a:schemeClr val="accent2"/>
              </a:solidFill>
            </a:endParaRPr>
          </a:p>
        </p:txBody>
      </p:sp>
      <p:cxnSp>
        <p:nvCxnSpPr>
          <p:cNvPr id="354" name="Google Shape;354;p39"/>
          <p:cNvCxnSpPr/>
          <p:nvPr/>
        </p:nvCxnSpPr>
        <p:spPr>
          <a:xfrm flipH="1" rot="10800000">
            <a:off x="467000" y="871250"/>
            <a:ext cx="5121900" cy="5700"/>
          </a:xfrm>
          <a:prstGeom prst="straightConnector1">
            <a:avLst/>
          </a:prstGeom>
          <a:noFill/>
          <a:ln cap="flat" cmpd="sng" w="9525">
            <a:solidFill>
              <a:srgbClr val="FFC8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55" name="Google Shape;35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3500" y="1063997"/>
            <a:ext cx="4716726" cy="301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1175" y="3862703"/>
            <a:ext cx="2938175" cy="1658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7" name="Google Shape;357;p39"/>
          <p:cNvGrpSpPr/>
          <p:nvPr/>
        </p:nvGrpSpPr>
        <p:grpSpPr>
          <a:xfrm>
            <a:off x="-265495" y="3105255"/>
            <a:ext cx="4998244" cy="2101109"/>
            <a:chOff x="3530532" y="1496185"/>
            <a:chExt cx="1562000" cy="706730"/>
          </a:xfrm>
        </p:grpSpPr>
        <p:cxnSp>
          <p:nvCxnSpPr>
            <p:cNvPr id="358" name="Google Shape;358;p39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359" name="Google Shape;359;p39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360" name="Google Shape;360;p39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361" name="Google Shape;361;p39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62" name="Google Shape;362;p39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FFC8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3" name="Google Shape;363;p39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FFC8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4" name="Google Shape;364;p39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365" name="Google Shape;365;p39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366" name="Google Shape;366;p39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67" name="Google Shape;367;p39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FFC8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8" name="Google Shape;368;p39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FFC8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9" name="Google Shape;369;p39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370" name="Google Shape;370;p39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371" name="Google Shape;371;p39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72" name="Google Shape;372;p39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FFC8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73" name="Google Shape;373;p39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FFC8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4" name="Google Shape;374;p39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375" name="Google Shape;375;p39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376" name="Google Shape;376;p39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77" name="Google Shape;377;p39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FFC8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78" name="Google Shape;378;p39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FFC8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0"/>
          <p:cNvSpPr txBox="1"/>
          <p:nvPr>
            <p:ph type="title"/>
          </p:nvPr>
        </p:nvSpPr>
        <p:spPr>
          <a:xfrm>
            <a:off x="720000" y="287332"/>
            <a:ext cx="77040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PROJETO DA SOLUÇÃO</a:t>
            </a:r>
            <a:endParaRPr sz="4000"/>
          </a:p>
        </p:txBody>
      </p:sp>
      <p:sp>
        <p:nvSpPr>
          <p:cNvPr id="384" name="Google Shape;384;p40"/>
          <p:cNvSpPr/>
          <p:nvPr/>
        </p:nvSpPr>
        <p:spPr>
          <a:xfrm>
            <a:off x="657125" y="4197325"/>
            <a:ext cx="1384500" cy="1348800"/>
          </a:xfrm>
          <a:prstGeom prst="chevron">
            <a:avLst>
              <a:gd fmla="val 50000" name="adj"/>
            </a:avLst>
          </a:prstGeom>
          <a:solidFill>
            <a:srgbClr val="FFC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800"/>
              </a:solidFill>
            </a:endParaRPr>
          </a:p>
        </p:txBody>
      </p:sp>
      <p:pic>
        <p:nvPicPr>
          <p:cNvPr id="385" name="Google Shape;3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750" y="955050"/>
            <a:ext cx="7977348" cy="3788726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238" y="3653188"/>
            <a:ext cx="493517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1"/>
          <p:cNvSpPr txBox="1"/>
          <p:nvPr>
            <p:ph idx="1" type="subTitle"/>
          </p:nvPr>
        </p:nvSpPr>
        <p:spPr>
          <a:xfrm>
            <a:off x="734750" y="3363214"/>
            <a:ext cx="2751300" cy="12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- Bruno Urbano</a:t>
            </a:r>
            <a:endParaRPr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- Bernardo Pires</a:t>
            </a:r>
            <a:endParaRPr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- Pedro de Barros</a:t>
            </a:r>
            <a:endParaRPr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- Renato Ramalho</a:t>
            </a:r>
            <a:endParaRPr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- Thiago Perdigão</a:t>
            </a:r>
            <a:endParaRPr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92" name="Google Shape;392;p41"/>
          <p:cNvSpPr txBox="1"/>
          <p:nvPr>
            <p:ph type="ctrTitle"/>
          </p:nvPr>
        </p:nvSpPr>
        <p:spPr>
          <a:xfrm>
            <a:off x="409100" y="792725"/>
            <a:ext cx="5314200" cy="9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5700">
                <a:solidFill>
                  <a:schemeClr val="lt1"/>
                </a:solidFill>
              </a:rPr>
              <a:t>OBRIGADO!</a:t>
            </a:r>
            <a:endParaRPr sz="6900">
              <a:solidFill>
                <a:srgbClr val="FFC800"/>
              </a:solidFill>
            </a:endParaRPr>
          </a:p>
        </p:txBody>
      </p:sp>
      <p:sp>
        <p:nvSpPr>
          <p:cNvPr id="393" name="Google Shape;393;p41"/>
          <p:cNvSpPr/>
          <p:nvPr/>
        </p:nvSpPr>
        <p:spPr>
          <a:xfrm>
            <a:off x="6693000" y="-12"/>
            <a:ext cx="4949700" cy="5143500"/>
          </a:xfrm>
          <a:prstGeom prst="chevron">
            <a:avLst>
              <a:gd fmla="val 50000" name="adj"/>
            </a:avLst>
          </a:prstGeom>
          <a:solidFill>
            <a:srgbClr val="FFC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800"/>
              </a:solidFill>
            </a:endParaRPr>
          </a:p>
        </p:txBody>
      </p:sp>
      <p:pic>
        <p:nvPicPr>
          <p:cNvPr id="394" name="Google Shape;39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1548" y="3798750"/>
            <a:ext cx="1457301" cy="1237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7130" y="0"/>
            <a:ext cx="357634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1"/>
          <p:cNvSpPr/>
          <p:nvPr/>
        </p:nvSpPr>
        <p:spPr>
          <a:xfrm>
            <a:off x="8193475" y="2085050"/>
            <a:ext cx="56262" cy="869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ccer Team Business Plan by Slidesgo">
  <a:themeElements>
    <a:clrScheme name="Simple Light">
      <a:dk1>
        <a:srgbClr val="212121"/>
      </a:dk1>
      <a:lt1>
        <a:srgbClr val="FFFFFF"/>
      </a:lt1>
      <a:dk2>
        <a:srgbClr val="1CD8D8"/>
      </a:dk2>
      <a:lt2>
        <a:srgbClr val="18C2C2"/>
      </a:lt2>
      <a:accent1>
        <a:srgbClr val="F06F65"/>
      </a:accent1>
      <a:accent2>
        <a:srgbClr val="ED5B5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